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BDF6B-4A2F-4B5D-89A1-D647A5062295}" type="datetimeFigureOut">
              <a:rPr lang="hu-HU" smtClean="0"/>
              <a:t>2022. 03. 09.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FC58E-9D3F-41EB-AE17-5FD218F69F4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66581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BDF6B-4A2F-4B5D-89A1-D647A5062295}" type="datetimeFigureOut">
              <a:rPr lang="hu-HU" smtClean="0"/>
              <a:t>2022. 03. 09.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FC58E-9D3F-41EB-AE17-5FD218F69F4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94808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BDF6B-4A2F-4B5D-89A1-D647A5062295}" type="datetimeFigureOut">
              <a:rPr lang="hu-HU" smtClean="0"/>
              <a:t>2022. 03. 09.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FC58E-9D3F-41EB-AE17-5FD218F69F4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01154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BDF6B-4A2F-4B5D-89A1-D647A5062295}" type="datetimeFigureOut">
              <a:rPr lang="hu-HU" smtClean="0"/>
              <a:t>2022. 03. 09.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FC58E-9D3F-41EB-AE17-5FD218F69F4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32163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BDF6B-4A2F-4B5D-89A1-D647A5062295}" type="datetimeFigureOut">
              <a:rPr lang="hu-HU" smtClean="0"/>
              <a:t>2022. 03. 09.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FC58E-9D3F-41EB-AE17-5FD218F69F4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32586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BDF6B-4A2F-4B5D-89A1-D647A5062295}" type="datetimeFigureOut">
              <a:rPr lang="hu-HU" smtClean="0"/>
              <a:t>2022. 03. 09.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FC58E-9D3F-41EB-AE17-5FD218F69F4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78935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BDF6B-4A2F-4B5D-89A1-D647A5062295}" type="datetimeFigureOut">
              <a:rPr lang="hu-HU" smtClean="0"/>
              <a:t>2022. 03. 09.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FC58E-9D3F-41EB-AE17-5FD218F69F4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70760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BDF6B-4A2F-4B5D-89A1-D647A5062295}" type="datetimeFigureOut">
              <a:rPr lang="hu-HU" smtClean="0"/>
              <a:t>2022. 03. 09.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FC58E-9D3F-41EB-AE17-5FD218F69F4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6619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BDF6B-4A2F-4B5D-89A1-D647A5062295}" type="datetimeFigureOut">
              <a:rPr lang="hu-HU" smtClean="0"/>
              <a:t>2022. 03. 09.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FC58E-9D3F-41EB-AE17-5FD218F69F4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32094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BDF6B-4A2F-4B5D-89A1-D647A5062295}" type="datetimeFigureOut">
              <a:rPr lang="hu-HU" smtClean="0"/>
              <a:t>2022. 03. 09.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FC58E-9D3F-41EB-AE17-5FD218F69F4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63215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BDF6B-4A2F-4B5D-89A1-D647A5062295}" type="datetimeFigureOut">
              <a:rPr lang="hu-HU" smtClean="0"/>
              <a:t>2022. 03. 09.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FC58E-9D3F-41EB-AE17-5FD218F69F4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66158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1BDF6B-4A2F-4B5D-89A1-D647A5062295}" type="datetimeFigureOut">
              <a:rPr lang="hu-HU" smtClean="0"/>
              <a:t>2022. 03. 09.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DFC58E-9D3F-41EB-AE17-5FD218F69F4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45538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490364" cy="4280910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</a:pPr>
            <a:r>
              <a:rPr lang="hu-HU" sz="4000" b="1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Hátrányos helyzetű gyermekekkel, tanulókkal való foglalkozás eljárásai</a:t>
            </a:r>
            <a:r>
              <a:rPr lang="hu-HU" sz="4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hu-HU" sz="4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u-HU" sz="4000" b="1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Miskolci Görögkatolikus Általános Iskolában</a:t>
            </a:r>
            <a:r>
              <a:rPr lang="hu-HU" sz="4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hu-HU" sz="4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hu-HU" sz="40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66931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b="1" dirty="0" smtClean="0"/>
              <a:t>HH-s, HHH-s tanulók száma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80654" y="3350029"/>
            <a:ext cx="10273145" cy="2826934"/>
          </a:xfrm>
        </p:spPr>
        <p:txBody>
          <a:bodyPr/>
          <a:lstStyle/>
          <a:p>
            <a:r>
              <a:rPr lang="hu-HU" dirty="0" smtClean="0"/>
              <a:t>Intézményünkben jelenleg 2 fő hátrányos helyzetű (ebből 1 fő halmozottan hátrányos) tanuló tanul.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23893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Felzárkóztatásuk segítése: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64276" y="2261061"/>
            <a:ext cx="10389524" cy="3915901"/>
          </a:xfrm>
        </p:spPr>
        <p:txBody>
          <a:bodyPr/>
          <a:lstStyle/>
          <a:p>
            <a:r>
              <a:rPr lang="hu-HU" dirty="0" smtClean="0"/>
              <a:t>Főleg osztályfőnöki/pótosztályfőnöki és szaktanári </a:t>
            </a:r>
            <a:r>
              <a:rPr lang="hu-HU" dirty="0"/>
              <a:t>szinten valósulnak meg. Ők a legjobb nyomon követői a tanulókat érintő problémáknak. </a:t>
            </a:r>
            <a:endParaRPr lang="hu-HU" dirty="0" smtClean="0"/>
          </a:p>
          <a:p>
            <a:r>
              <a:rPr lang="hu-HU" dirty="0"/>
              <a:t>A tantárgyi felzárkóztató foglalkozásokon való részvétel folyamatosan biztosított </a:t>
            </a:r>
            <a:r>
              <a:rPr lang="hu-HU" dirty="0" smtClean="0"/>
              <a:t>a tanulók számára.</a:t>
            </a:r>
          </a:p>
          <a:p>
            <a:r>
              <a:rPr lang="hu-HU" dirty="0"/>
              <a:t>A pedagógusok konzultálnak egymással, amennyiben szükséges más szakemberekkel (gyógypedagógus, fejlesztőpedagógus, logopédus, pszichológus). </a:t>
            </a:r>
          </a:p>
        </p:txBody>
      </p:sp>
    </p:spTree>
    <p:extLst>
      <p:ext uri="{BB962C8B-B14F-4D97-AF65-F5344CB8AC3E}">
        <p14:creationId xmlns:p14="http://schemas.microsoft.com/office/powerpoint/2010/main" val="3532737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Beilleszkedésük segítése: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64028" y="2601883"/>
            <a:ext cx="10289771" cy="3575079"/>
          </a:xfrm>
        </p:spPr>
        <p:txBody>
          <a:bodyPr/>
          <a:lstStyle/>
          <a:p>
            <a:r>
              <a:rPr lang="hu-HU" dirty="0"/>
              <a:t>A szülőkkel való kapcsolattartásuk folyamatos. </a:t>
            </a:r>
            <a:endParaRPr lang="hu-HU" dirty="0" smtClean="0"/>
          </a:p>
          <a:p>
            <a:r>
              <a:rPr lang="hu-HU" dirty="0"/>
              <a:t>Figyelnek arra, hogy a gyermekek ne maradjanak ki közös programokból (pl. anyagi nehézség miatt), és a közösség aktív tagjai legyenek az iskolai </a:t>
            </a:r>
            <a:r>
              <a:rPr lang="hu-HU" dirty="0" smtClean="0"/>
              <a:t>mindennapokban</a:t>
            </a:r>
            <a:r>
              <a:rPr lang="hu-HU" dirty="0"/>
              <a:t>. </a:t>
            </a:r>
            <a:endParaRPr lang="hu-HU" dirty="0" smtClean="0"/>
          </a:p>
          <a:p>
            <a:r>
              <a:rPr lang="hu-HU" dirty="0"/>
              <a:t>Beilleszkedésüket nagymértékben segíti még az iskolalelkész illetve a szociális segítőnk is. </a:t>
            </a:r>
          </a:p>
          <a:p>
            <a:endParaRPr lang="hu-HU" dirty="0" smtClean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45201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21970" y="365125"/>
            <a:ext cx="10131829" cy="1325563"/>
          </a:xfrm>
        </p:spPr>
        <p:txBody>
          <a:bodyPr/>
          <a:lstStyle/>
          <a:p>
            <a:r>
              <a:rPr lang="hu-HU" b="1" dirty="0" smtClean="0"/>
              <a:t>Szociális hátrány enyhítése: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155468" y="3017519"/>
            <a:ext cx="10198331" cy="3159443"/>
          </a:xfrm>
        </p:spPr>
        <p:txBody>
          <a:bodyPr/>
          <a:lstStyle/>
          <a:p>
            <a:r>
              <a:rPr lang="hu-HU" dirty="0" smtClean="0"/>
              <a:t>Az iskolavezetés minden kínálkozó lehetőséget (pl. tanszercsomag, karácsonyi városi rendezvények… ) megragad annak érdekében, hogy a szociális hátrányt is csökkenteni tudjuk.</a:t>
            </a:r>
          </a:p>
          <a:p>
            <a:r>
              <a:rPr lang="hu-HU" dirty="0" smtClean="0"/>
              <a:t>Intézményen belül a folyamatos </a:t>
            </a:r>
            <a:r>
              <a:rPr lang="hu-HU" dirty="0" err="1" smtClean="0"/>
              <a:t>nyomonkövetés</a:t>
            </a:r>
            <a:r>
              <a:rPr lang="hu-HU" dirty="0" smtClean="0"/>
              <a:t>, esetleges nehézségek felismerése, s ezek megoldása is aktuálisan megtörténik.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17611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Integrálás: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80654" y="3059083"/>
            <a:ext cx="10273145" cy="3117879"/>
          </a:xfrm>
        </p:spPr>
        <p:txBody>
          <a:bodyPr/>
          <a:lstStyle/>
          <a:p>
            <a:r>
              <a:rPr lang="hu-HU" dirty="0"/>
              <a:t>A két érintett tanulóról elmondható, hogy könnyen </a:t>
            </a:r>
            <a:r>
              <a:rPr lang="hu-HU" dirty="0" err="1"/>
              <a:t>integrálódtak</a:t>
            </a:r>
            <a:r>
              <a:rPr lang="hu-HU" dirty="0"/>
              <a:t>, nincs gond a motiváltságukkal, a hozzáállásukkal, a családi körülményekkel, szépen „belesimulnak az iskola sokarcú szövetébe”.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40508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216</Words>
  <Application>Microsoft Office PowerPoint</Application>
  <PresentationFormat>Szélesvásznú</PresentationFormat>
  <Paragraphs>16</Paragraphs>
  <Slides>6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Georgia</vt:lpstr>
      <vt:lpstr>Times New Roman</vt:lpstr>
      <vt:lpstr>Office-téma</vt:lpstr>
      <vt:lpstr>Hátrányos helyzetű gyermekekkel, tanulókkal való foglalkozás eljárásai a Miskolci Görögkatolikus Általános Iskolában </vt:lpstr>
      <vt:lpstr>HH-s, HHH-s tanulók száma</vt:lpstr>
      <vt:lpstr>Felzárkóztatásuk segítése:</vt:lpstr>
      <vt:lpstr>Beilleszkedésük segítése:</vt:lpstr>
      <vt:lpstr>Szociális hátrány enyhítése:</vt:lpstr>
      <vt:lpstr>Integrálás: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Hátrányos helyzetű gyermekekkel, tanulókkal való foglalkozás eljárásai a Miskolci Görögkatolikus Általános Iskolában</dc:title>
  <dc:creator>Eperjesiné Bolykó Mária</dc:creator>
  <cp:lastModifiedBy>pappneok</cp:lastModifiedBy>
  <cp:revision>6</cp:revision>
  <dcterms:created xsi:type="dcterms:W3CDTF">2021-11-12T09:43:22Z</dcterms:created>
  <dcterms:modified xsi:type="dcterms:W3CDTF">2022-03-09T13:19:51Z</dcterms:modified>
</cp:coreProperties>
</file>